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ea9303b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ea9303b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eabefc0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eabefc0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b3c0c533b05e83b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b3c0c533b05e83b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b3c0c533b05e83b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b3c0c533b05e83b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0b64dc65a54c09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0b64dc65a54c09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b3c0c533b05e83b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b3c0c533b05e83b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599f1bfe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599f1bf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@fye.selfcare</a:t>
            </a:r>
            <a:endParaRPr sz="4700"/>
          </a:p>
        </p:txBody>
      </p:sp>
      <p:sp>
        <p:nvSpPr>
          <p:cNvPr id="129" name="Google Shape;129;p13"/>
          <p:cNvSpPr txBox="1"/>
          <p:nvPr>
            <p:ph idx="1" type="subTitle"/>
          </p:nvPr>
        </p:nvSpPr>
        <p:spPr>
          <a:xfrm>
            <a:off x="1858700" y="3014369"/>
            <a:ext cx="5361300" cy="92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One English class’s effort to spread self love, self care, and positivity to peers.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410500" y="5880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The Goal</a:t>
            </a:r>
            <a:endParaRPr sz="3200"/>
          </a:p>
        </p:txBody>
      </p:sp>
      <p:sp>
        <p:nvSpPr>
          <p:cNvPr id="135" name="Google Shape;135;p14"/>
          <p:cNvSpPr txBox="1"/>
          <p:nvPr>
            <p:ph idx="1" type="body"/>
          </p:nvPr>
        </p:nvSpPr>
        <p:spPr>
          <a:xfrm>
            <a:off x="498000" y="1542600"/>
            <a:ext cx="3933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The purpose of our project was to ensure that the </a:t>
            </a:r>
            <a:r>
              <a:rPr lang="en" sz="1900"/>
              <a:t>members</a:t>
            </a:r>
            <a:r>
              <a:rPr lang="en" sz="1900"/>
              <a:t> of campus know of helpful resources to seek out help, and to share ideas of how other </a:t>
            </a:r>
            <a:r>
              <a:rPr lang="en" sz="1900"/>
              <a:t>individuals</a:t>
            </a:r>
            <a:r>
              <a:rPr lang="en" sz="1900"/>
              <a:t> cope while stressed, especially in the midst of a pandemic. </a:t>
            </a:r>
            <a:endParaRPr sz="1900"/>
          </a:p>
        </p:txBody>
      </p:sp>
      <p:pic>
        <p:nvPicPr>
          <p:cNvPr id="136" name="Google Shape;136;p14"/>
          <p:cNvPicPr preferRelativeResize="0"/>
          <p:nvPr/>
        </p:nvPicPr>
        <p:blipFill>
          <a:blip r:embed="rId3">
            <a:alphaModFix/>
          </a:blip>
          <a:stretch>
            <a:fillRect/>
          </a:stretch>
        </p:blipFill>
        <p:spPr>
          <a:xfrm>
            <a:off x="4572000" y="1297625"/>
            <a:ext cx="4203325" cy="24298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Steps</a:t>
            </a:r>
            <a:endParaRPr/>
          </a:p>
        </p:txBody>
      </p:sp>
      <p:sp>
        <p:nvSpPr>
          <p:cNvPr id="142" name="Google Shape;142;p1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AutoNum type="arabicPeriod"/>
            </a:pPr>
            <a:r>
              <a:rPr lang="en" sz="1700"/>
              <a:t>Create a social media page that each member could access.</a:t>
            </a:r>
            <a:endParaRPr sz="1700"/>
          </a:p>
          <a:p>
            <a:pPr indent="-336550" lvl="0" marL="457200" rtl="0" algn="l">
              <a:spcBef>
                <a:spcPts val="0"/>
              </a:spcBef>
              <a:spcAft>
                <a:spcPts val="0"/>
              </a:spcAft>
              <a:buSzPts val="1700"/>
              <a:buAutoNum type="arabicPeriod"/>
            </a:pPr>
            <a:r>
              <a:rPr lang="en" sz="1700"/>
              <a:t>Spread the word about the page.</a:t>
            </a:r>
            <a:endParaRPr sz="1700"/>
          </a:p>
          <a:p>
            <a:pPr indent="-336550" lvl="0" marL="457200" rtl="0" algn="l">
              <a:spcBef>
                <a:spcPts val="0"/>
              </a:spcBef>
              <a:spcAft>
                <a:spcPts val="0"/>
              </a:spcAft>
              <a:buSzPts val="1700"/>
              <a:buAutoNum type="arabicPeriod"/>
            </a:pPr>
            <a:r>
              <a:rPr lang="en" sz="1700"/>
              <a:t>Invite people to share their experiences and how they practice self care.</a:t>
            </a:r>
            <a:endParaRPr sz="1700"/>
          </a:p>
          <a:p>
            <a:pPr indent="-336550" lvl="0" marL="457200" rtl="0" algn="l">
              <a:spcBef>
                <a:spcPts val="0"/>
              </a:spcBef>
              <a:spcAft>
                <a:spcPts val="0"/>
              </a:spcAft>
              <a:buSzPts val="1700"/>
              <a:buAutoNum type="arabicPeriod"/>
            </a:pPr>
            <a:r>
              <a:rPr lang="en" sz="1700"/>
              <a:t>Share the tips sent in by students to give others ideas.</a:t>
            </a:r>
            <a:endParaRPr sz="1700"/>
          </a:p>
          <a:p>
            <a:pPr indent="-336550" lvl="0" marL="457200" rtl="0" algn="l">
              <a:spcBef>
                <a:spcPts val="0"/>
              </a:spcBef>
              <a:spcAft>
                <a:spcPts val="0"/>
              </a:spcAft>
              <a:buSzPts val="1700"/>
              <a:buAutoNum type="arabicPeriod"/>
            </a:pPr>
            <a:r>
              <a:rPr lang="en" sz="1700"/>
              <a:t>Connect to the ASU campus so that students will realize they should take care of themselves in such challenging times. </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6"/>
          <p:cNvPicPr preferRelativeResize="0"/>
          <p:nvPr/>
        </p:nvPicPr>
        <p:blipFill>
          <a:blip r:embed="rId3">
            <a:alphaModFix/>
          </a:blip>
          <a:stretch>
            <a:fillRect/>
          </a:stretch>
        </p:blipFill>
        <p:spPr>
          <a:xfrm>
            <a:off x="404775" y="661263"/>
            <a:ext cx="3820975" cy="3820975"/>
          </a:xfrm>
          <a:prstGeom prst="rect">
            <a:avLst/>
          </a:prstGeom>
          <a:noFill/>
          <a:ln cap="flat" cmpd="sng" w="38100">
            <a:solidFill>
              <a:schemeClr val="dk2"/>
            </a:solidFill>
            <a:prstDash val="solid"/>
            <a:round/>
            <a:headEnd len="sm" w="sm" type="none"/>
            <a:tailEnd len="sm" w="sm" type="none"/>
          </a:ln>
        </p:spPr>
      </p:pic>
      <p:pic>
        <p:nvPicPr>
          <p:cNvPr id="148" name="Google Shape;148;p16"/>
          <p:cNvPicPr preferRelativeResize="0"/>
          <p:nvPr/>
        </p:nvPicPr>
        <p:blipFill>
          <a:blip r:embed="rId4">
            <a:alphaModFix/>
          </a:blip>
          <a:stretch>
            <a:fillRect/>
          </a:stretch>
        </p:blipFill>
        <p:spPr>
          <a:xfrm>
            <a:off x="4878100" y="661263"/>
            <a:ext cx="3820975" cy="38209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Posts</a:t>
            </a:r>
            <a:endParaRPr/>
          </a:p>
        </p:txBody>
      </p:sp>
      <p:pic>
        <p:nvPicPr>
          <p:cNvPr id="154" name="Google Shape;154;p17"/>
          <p:cNvPicPr preferRelativeResize="0"/>
          <p:nvPr/>
        </p:nvPicPr>
        <p:blipFill>
          <a:blip r:embed="rId3">
            <a:alphaModFix/>
          </a:blip>
          <a:stretch>
            <a:fillRect/>
          </a:stretch>
        </p:blipFill>
        <p:spPr>
          <a:xfrm>
            <a:off x="431850" y="661263"/>
            <a:ext cx="3820975" cy="3820975"/>
          </a:xfrm>
          <a:prstGeom prst="rect">
            <a:avLst/>
          </a:prstGeom>
          <a:noFill/>
          <a:ln cap="flat" cmpd="sng" w="38100">
            <a:solidFill>
              <a:schemeClr val="dk2"/>
            </a:solidFill>
            <a:prstDash val="solid"/>
            <a:round/>
            <a:headEnd len="sm" w="sm" type="none"/>
            <a:tailEnd len="sm" w="sm" type="none"/>
          </a:ln>
        </p:spPr>
      </p:pic>
      <p:pic>
        <p:nvPicPr>
          <p:cNvPr id="155" name="Google Shape;155;p17"/>
          <p:cNvPicPr preferRelativeResize="0"/>
          <p:nvPr/>
        </p:nvPicPr>
        <p:blipFill>
          <a:blip r:embed="rId4">
            <a:alphaModFix/>
          </a:blip>
          <a:stretch>
            <a:fillRect/>
          </a:stretch>
        </p:blipFill>
        <p:spPr>
          <a:xfrm>
            <a:off x="4837232" y="661275"/>
            <a:ext cx="3820975" cy="38209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8"/>
          <p:cNvPicPr preferRelativeResize="0"/>
          <p:nvPr/>
        </p:nvPicPr>
        <p:blipFill>
          <a:blip r:embed="rId3">
            <a:alphaModFix/>
          </a:blip>
          <a:stretch>
            <a:fillRect/>
          </a:stretch>
        </p:blipFill>
        <p:spPr>
          <a:xfrm>
            <a:off x="2364275" y="586565"/>
            <a:ext cx="4415450" cy="3970349"/>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66" name="Google Shape;166;p1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We hope that, in a small way, this project connected different ASU students. We only had a limited amount of time, but we learned that self care takes many different forms. Hopefully, students realize they need to take care of themselves, especially in the challenges we have faced during this year.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Completed by Carlie Glass, Madison Symons, Isabel Fodor, and Jack Nibblett under the guidance of </a:t>
            </a:r>
            <a:endParaRPr sz="3000"/>
          </a:p>
          <a:p>
            <a:pPr indent="0" lvl="0" marL="0" rtl="0" algn="ctr">
              <a:spcBef>
                <a:spcPts val="0"/>
              </a:spcBef>
              <a:spcAft>
                <a:spcPts val="0"/>
              </a:spcAft>
              <a:buNone/>
            </a:pPr>
            <a:r>
              <a:rPr lang="en" sz="3000"/>
              <a:t>Dr. Carmen Lanos Williams</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