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9" r:id="rId9"/>
    <p:sldId id="264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279"/>
    <p:restoredTop sz="96405"/>
  </p:normalViewPr>
  <p:slideViewPr>
    <p:cSldViewPr snapToGrid="0" snapToObjects="1">
      <p:cViewPr varScale="1">
        <p:scale>
          <a:sx n="105" d="100"/>
          <a:sy n="105" d="100"/>
        </p:scale>
        <p:origin x="19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ate.edu/facultycen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ate.edu/facultycen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state.easyvista.com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016F-8159-8342-8B18-A27502F6B4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CENTER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26102-69FD-3143-A340-FC7B46576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 A-State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26070F4-702B-6344-9857-22344053194E}"/>
              </a:ext>
            </a:extLst>
          </p:cNvPr>
          <p:cNvSpPr txBox="1">
            <a:spLocks/>
          </p:cNvSpPr>
          <p:nvPr/>
        </p:nvSpPr>
        <p:spPr>
          <a:xfrm>
            <a:off x="1752849" y="2767706"/>
            <a:ext cx="8673427" cy="1322587"/>
          </a:xfrm>
          <a:prstGeom prst="rect">
            <a:avLst/>
          </a:prstGeom>
        </p:spPr>
        <p:txBody>
          <a:bodyPr vert="horz" lIns="91440" tIns="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b="0" kern="1200">
                <a:solidFill>
                  <a:srgbClr val="FFFE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241256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766A23-C2B7-C349-9E5B-DFC01CBA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76" y="1830155"/>
            <a:ext cx="6667500" cy="4279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AFB5E-D52D-1449-AFF2-7562596E69F3}"/>
              </a:ext>
            </a:extLst>
          </p:cNvPr>
          <p:cNvSpPr txBox="1"/>
          <p:nvPr/>
        </p:nvSpPr>
        <p:spPr>
          <a:xfrm>
            <a:off x="8083296" y="642719"/>
            <a:ext cx="3413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first part of you’re A-State email address. </a:t>
            </a:r>
          </a:p>
          <a:p>
            <a:r>
              <a:rPr lang="en-US" dirty="0"/>
              <a:t>Example: </a:t>
            </a:r>
            <a:r>
              <a:rPr lang="en-US" dirty="0" err="1"/>
              <a:t>yourname@astate.edu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E9508E-8988-FE40-AF42-3976165FCDB8}"/>
              </a:ext>
            </a:extLst>
          </p:cNvPr>
          <p:cNvCxnSpPr/>
          <p:nvPr/>
        </p:nvCxnSpPr>
        <p:spPr>
          <a:xfrm>
            <a:off x="9241536" y="1682496"/>
            <a:ext cx="13716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879DAA-E8E3-024E-9F1E-E63BD3618327}"/>
              </a:ext>
            </a:extLst>
          </p:cNvPr>
          <p:cNvCxnSpPr/>
          <p:nvPr/>
        </p:nvCxnSpPr>
        <p:spPr>
          <a:xfrm flipH="1">
            <a:off x="5669280" y="1402080"/>
            <a:ext cx="2414016" cy="1694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70F94C5-37B4-1547-AC02-6902D80353F9}"/>
              </a:ext>
            </a:extLst>
          </p:cNvPr>
          <p:cNvSpPr txBox="1"/>
          <p:nvPr/>
        </p:nvSpPr>
        <p:spPr>
          <a:xfrm>
            <a:off x="505968" y="5184239"/>
            <a:ext cx="3413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password for your </a:t>
            </a:r>
          </a:p>
          <a:p>
            <a:r>
              <a:rPr lang="en-US" dirty="0"/>
              <a:t>A-State account.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41A661-9455-CB42-93B7-3343533184C3}"/>
              </a:ext>
            </a:extLst>
          </p:cNvPr>
          <p:cNvCxnSpPr/>
          <p:nvPr/>
        </p:nvCxnSpPr>
        <p:spPr>
          <a:xfrm flipV="1">
            <a:off x="2584704" y="3657600"/>
            <a:ext cx="2170176" cy="1526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98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D9535F-BDE8-E240-9B1F-F7E2AEC1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" y="0"/>
            <a:ext cx="12159414" cy="6858000"/>
          </a:xfrm>
          <a:prstGeom prst="rect">
            <a:avLst/>
          </a:prstGeom>
        </p:spPr>
      </p:pic>
      <p:sp>
        <p:nvSpPr>
          <p:cNvPr id="4" name="Donut 3">
            <a:extLst>
              <a:ext uri="{FF2B5EF4-FFF2-40B4-BE49-F238E27FC236}">
                <a16:creationId xmlns:a16="http://schemas.microsoft.com/office/drawing/2014/main" id="{3635E17A-5364-EA46-8A0D-50052583F772}"/>
              </a:ext>
            </a:extLst>
          </p:cNvPr>
          <p:cNvSpPr/>
          <p:nvPr/>
        </p:nvSpPr>
        <p:spPr>
          <a:xfrm>
            <a:off x="9058656" y="426720"/>
            <a:ext cx="3377184" cy="1243584"/>
          </a:xfrm>
          <a:prstGeom prst="donut">
            <a:avLst/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74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D15F1B-D6C2-6B4D-AD25-37FD66A5D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21" y="0"/>
            <a:ext cx="10827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01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43B8-E936-6D49-A439-72E78679E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85579-5F87-EB49-B2B8-D30FEF55B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76" y="1804087"/>
            <a:ext cx="200152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0B92-E97A-354D-99BE-4BDDA69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F0DB-B679-9044-9388-928B850D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Library Suite 301</a:t>
            </a:r>
            <a:br>
              <a:rPr lang="en-US" sz="3600" dirty="0"/>
            </a:br>
            <a:endParaRPr lang="en-US" sz="3600" dirty="0"/>
          </a:p>
          <a:p>
            <a:r>
              <a:rPr lang="en-US" sz="2800" b="1" u="sng" dirty="0">
                <a:hlinkClick r:id="rId2"/>
              </a:rPr>
              <a:t>www.astate.edu/facultycenter</a:t>
            </a:r>
            <a:br>
              <a:rPr lang="en-US" sz="3600" dirty="0"/>
            </a:br>
            <a:endParaRPr lang="en-US" sz="3600" dirty="0"/>
          </a:p>
          <a:p>
            <a:r>
              <a:rPr lang="en-US" sz="3600" b="1" dirty="0"/>
              <a:t>870-972-2334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14E1-9ADD-1E4D-ACA9-84BF69AED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0486" y="1910726"/>
            <a:ext cx="8679915" cy="3319457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spc="300" dirty="0"/>
              <a:t>GINA HOGUE </a:t>
            </a:r>
            <a:r>
              <a:rPr lang="en-US" sz="2800" i="1" spc="0" dirty="0"/>
              <a:t>associate dean, CLAC</a:t>
            </a:r>
            <a:br>
              <a:rPr lang="en-US" sz="3200" b="1" i="1" spc="0" dirty="0"/>
            </a:br>
            <a:r>
              <a:rPr lang="en-US" sz="4000" b="1" spc="300" dirty="0"/>
              <a:t>RUTH OWENS </a:t>
            </a:r>
            <a:r>
              <a:rPr lang="en-US" sz="2800" i="1" spc="0" dirty="0"/>
              <a:t>faculty fellow</a:t>
            </a:r>
            <a:br>
              <a:rPr lang="en-US" sz="4000" spc="0" dirty="0"/>
            </a:br>
            <a:r>
              <a:rPr lang="en-US" sz="4000" b="1" spc="300" dirty="0"/>
              <a:t>LESLIE PARKER </a:t>
            </a:r>
            <a:r>
              <a:rPr lang="en-US" sz="2800" i="1" spc="0" dirty="0"/>
              <a:t>faculty fellow</a:t>
            </a:r>
            <a:br>
              <a:rPr lang="en-US" sz="4000" spc="0" dirty="0"/>
            </a:br>
            <a:r>
              <a:rPr lang="en-US" sz="4000" b="1" spc="300" dirty="0"/>
              <a:t>DEAN MURRY </a:t>
            </a:r>
            <a:r>
              <a:rPr lang="en-US" sz="2800" i="1" spc="0" dirty="0"/>
              <a:t>faculty support specialist</a:t>
            </a:r>
            <a:br>
              <a:rPr lang="en-US" sz="4000" spc="0" dirty="0"/>
            </a:br>
            <a:r>
              <a:rPr lang="en-US" sz="4000" b="1" spc="300" dirty="0"/>
              <a:t>CHRIS EARNHART </a:t>
            </a:r>
            <a:r>
              <a:rPr lang="en-US" sz="2800" i="1" spc="0" dirty="0"/>
              <a:t>faculty support specialist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9C2458-E4A0-2041-9790-510200ECD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214" y="1414210"/>
            <a:ext cx="8673427" cy="478413"/>
          </a:xfrm>
        </p:spPr>
        <p:txBody>
          <a:bodyPr/>
          <a:lstStyle/>
          <a:p>
            <a:r>
              <a:rPr lang="en-US" dirty="0"/>
              <a:t>here to help</a:t>
            </a:r>
          </a:p>
        </p:txBody>
      </p:sp>
    </p:spTree>
    <p:extLst>
      <p:ext uri="{BB962C8B-B14F-4D97-AF65-F5344CB8AC3E}">
        <p14:creationId xmlns:p14="http://schemas.microsoft.com/office/powerpoint/2010/main" val="24551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0B92-E97A-354D-99BE-4BDDA6930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9F0DB-B679-9044-9388-928B850D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Library Suite 301</a:t>
            </a:r>
            <a:br>
              <a:rPr lang="en-US" sz="3600" dirty="0"/>
            </a:br>
            <a:endParaRPr lang="en-US" sz="3600" dirty="0"/>
          </a:p>
          <a:p>
            <a:r>
              <a:rPr lang="en-US" sz="2800" b="1" u="sng" dirty="0">
                <a:hlinkClick r:id="rId2"/>
              </a:rPr>
              <a:t>www.astate.edu/facultycenter</a:t>
            </a:r>
            <a:br>
              <a:rPr lang="en-US" sz="3600" dirty="0"/>
            </a:br>
            <a:endParaRPr lang="en-US" sz="3600" dirty="0"/>
          </a:p>
          <a:p>
            <a:r>
              <a:rPr lang="en-US" sz="3600" b="1" dirty="0"/>
              <a:t>870-972-2334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22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9EF2D-56EA-7A41-A7F7-AB7862E2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742" y="0"/>
            <a:ext cx="9992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BBC7CC-B676-604E-AA88-94CEA6AE0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958" y="0"/>
            <a:ext cx="9058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3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F55C5-C752-F148-A445-CDCB0CEA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530350"/>
            <a:ext cx="81534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7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074CF-4B2D-6847-84DB-390C335F3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338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3F3566-EA0C-BC4A-BCAA-81DBDDA4BC02}"/>
              </a:ext>
            </a:extLst>
          </p:cNvPr>
          <p:cNvSpPr txBox="1"/>
          <p:nvPr/>
        </p:nvSpPr>
        <p:spPr>
          <a:xfrm>
            <a:off x="9322842" y="5205984"/>
            <a:ext cx="27838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Creating Engaging Syllabi</a:t>
            </a:r>
          </a:p>
          <a:p>
            <a:r>
              <a:rPr lang="en-US" sz="1400" i="1" dirty="0"/>
              <a:t>A-State Summer Institute 2020</a:t>
            </a:r>
          </a:p>
          <a:p>
            <a:endParaRPr lang="en-US" sz="1400" i="1" dirty="0"/>
          </a:p>
          <a:p>
            <a:endParaRPr lang="en-US" sz="1400" i="1" dirty="0"/>
          </a:p>
          <a:p>
            <a:r>
              <a:rPr lang="en-US" sz="1400" i="1" dirty="0"/>
              <a:t>Website created by </a:t>
            </a:r>
          </a:p>
          <a:p>
            <a:r>
              <a:rPr lang="en-US" sz="1400" i="1" dirty="0"/>
              <a:t>Dr. </a:t>
            </a:r>
            <a:r>
              <a:rPr lang="en-US" sz="1400" i="1" dirty="0" err="1"/>
              <a:t>Temma</a:t>
            </a:r>
            <a:r>
              <a:rPr lang="en-US" sz="1400" i="1" dirty="0"/>
              <a:t> </a:t>
            </a:r>
            <a:r>
              <a:rPr lang="en-US" sz="1400" i="1" dirty="0" err="1"/>
              <a:t>Balducci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8073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245466C-052D-D64E-93D1-5EB705665E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265176"/>
            <a:ext cx="3846576" cy="38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EE9D1-DADA-B649-B78C-70BD5CC0E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6" r="3385" b="7738"/>
          <a:stretch/>
        </p:blipFill>
        <p:spPr>
          <a:xfrm>
            <a:off x="0" y="646176"/>
            <a:ext cx="12212778" cy="55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BCC0B-AB34-3E4C-83F7-CB86D44D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access </a:t>
            </a:r>
            <a:br>
              <a:rPr lang="en-US" dirty="0"/>
            </a:br>
            <a:r>
              <a:rPr lang="en-US" dirty="0"/>
              <a:t>to Adobe </a:t>
            </a:r>
            <a:br>
              <a:rPr lang="en-US" dirty="0"/>
            </a:br>
            <a:r>
              <a:rPr lang="en-US" dirty="0"/>
              <a:t>Creative Cloud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6495DC-A975-0140-9F5A-2B10110E35B9}"/>
              </a:ext>
            </a:extLst>
          </p:cNvPr>
          <p:cNvSpPr txBox="1"/>
          <p:nvPr/>
        </p:nvSpPr>
        <p:spPr>
          <a:xfrm>
            <a:off x="888632" y="5279136"/>
            <a:ext cx="10444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hlinkClick r:id="rId2"/>
              </a:rPr>
              <a:t>https://astate.easyvista.com/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2433412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45</TotalTime>
  <Words>121</Words>
  <Application>Microsoft Macintosh PowerPoint</Application>
  <PresentationFormat>Widescreen</PresentationFormat>
  <Paragraphs>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 Light</vt:lpstr>
      <vt:lpstr>Rockwell</vt:lpstr>
      <vt:lpstr>Wingdings</vt:lpstr>
      <vt:lpstr>Atlas</vt:lpstr>
      <vt:lpstr>FACULTY CENTER</vt:lpstr>
      <vt:lpstr>GINA HOGUE associate dean, CLAC RUTH OWENS faculty fellow LESLIE PARKER faculty fellow DEAN MURRY faculty support specialist CHRIS EARNHART faculty support specialist</vt:lpstr>
      <vt:lpstr>contact 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access  to Adobe  Creative Cloud</vt:lpstr>
      <vt:lpstr>PowerPoint Presentation</vt:lpstr>
      <vt:lpstr>PowerPoint Presentation</vt:lpstr>
      <vt:lpstr>PowerPoint Presentation</vt:lpstr>
      <vt:lpstr>book club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CENTER</dc:title>
  <dc:creator>Microsoft Office User</dc:creator>
  <cp:lastModifiedBy>Microsoft Office User</cp:lastModifiedBy>
  <cp:revision>6</cp:revision>
  <dcterms:created xsi:type="dcterms:W3CDTF">2020-08-16T18:48:52Z</dcterms:created>
  <dcterms:modified xsi:type="dcterms:W3CDTF">2020-08-17T17:50:54Z</dcterms:modified>
</cp:coreProperties>
</file>